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98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85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2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031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011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63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2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470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23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13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12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8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3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72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70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2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05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6CEA968-FA78-4F9E-AC49-2F12544AEDB8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5550-DB10-41DE-90C4-9C6978DB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974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65CB82-A4F8-2300-AF3D-64FE35C6557D}"/>
              </a:ext>
            </a:extLst>
          </p:cNvPr>
          <p:cNvSpPr txBox="1"/>
          <p:nvPr/>
        </p:nvSpPr>
        <p:spPr>
          <a:xfrm>
            <a:off x="3043362" y="2598003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8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FFC4-2175-A4B2-CEE3-931A7680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AD106-1407-643F-56E9-A80EF3322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81" y="469748"/>
            <a:ext cx="7537837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3CDE-49F6-D320-FBE3-86EE8511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44177-FA32-7DDD-B18D-6B2B6F30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56" y="457047"/>
            <a:ext cx="7556888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FF89-7B75-587C-3792-B27FFB6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7E299-04C2-9654-6F1D-5AF59BFF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5" y="466573"/>
            <a:ext cx="7582290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299B-E266-014A-CD8D-5F03486F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8B7AA-6386-5EE5-DF11-74B1C7AB8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80" y="130005"/>
            <a:ext cx="7588640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51B1-826C-349C-4F30-7D609A0D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11450-897A-F9B0-EEBF-245A3F4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80" y="444346"/>
            <a:ext cx="7563239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E9CDA-AB79-8D76-2C10-378BFC34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DADA4-61FE-C194-D305-BF3F70DD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1" y="466573"/>
            <a:ext cx="7550538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9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107F8-DF4D-A142-F94A-43426AF28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4FCB6-E83B-2A6B-B8AE-E0115848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06" y="463397"/>
            <a:ext cx="7544188" cy="59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917AE-EA18-9F5B-E43D-AB99892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64363-A3A0-47DC-3BEE-3C8DF4A2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1" y="453872"/>
            <a:ext cx="7550538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EB64-B8BE-9FE5-295C-407729A8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DF3FC-F9BD-F399-7E54-AE175EF0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31" y="472923"/>
            <a:ext cx="7525137" cy="59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93FB2-6A9C-797B-96D6-86737D1B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41C68-8C0F-35C6-58A7-BFCEA38AE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80" y="434821"/>
            <a:ext cx="7588640" cy="59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2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DC3F-4601-E13B-136F-CBAD5D0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5B71-AB79-1165-F827-59A915425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24543"/>
            <a:ext cx="86541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B6DEE-51B0-4100-AC96-B5ABBBFD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EE9ECBC-7ABD-D5B2-73D8-0961A1A8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80" y="434821"/>
            <a:ext cx="7588640" cy="59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32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168C5-B22A-BBB4-5F5B-0AA34B36D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186C5-E995-2C95-ED9A-3DE220E70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80" y="434821"/>
            <a:ext cx="7588640" cy="5988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62C41-A4BB-99F1-352A-D6EBF0726922}"/>
              </a:ext>
            </a:extLst>
          </p:cNvPr>
          <p:cNvSpPr txBox="1"/>
          <p:nvPr/>
        </p:nvSpPr>
        <p:spPr>
          <a:xfrm>
            <a:off x="3048000" y="32334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MySQL Installation PPT</a:t>
            </a:r>
          </a:p>
        </p:txBody>
      </p:sp>
    </p:spTree>
    <p:extLst>
      <p:ext uri="{BB962C8B-B14F-4D97-AF65-F5344CB8AC3E}">
        <p14:creationId xmlns:p14="http://schemas.microsoft.com/office/powerpoint/2010/main" val="369193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DEFCB5-84AF-9AC6-8F72-C922A38FBD1B}"/>
              </a:ext>
            </a:extLst>
          </p:cNvPr>
          <p:cNvSpPr txBox="1"/>
          <p:nvPr/>
        </p:nvSpPr>
        <p:spPr>
          <a:xfrm>
            <a:off x="1708965" y="2598003"/>
            <a:ext cx="8774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Workbench</a:t>
            </a:r>
          </a:p>
        </p:txBody>
      </p:sp>
    </p:spTree>
    <p:extLst>
      <p:ext uri="{BB962C8B-B14F-4D97-AF65-F5344CB8AC3E}">
        <p14:creationId xmlns:p14="http://schemas.microsoft.com/office/powerpoint/2010/main" val="369586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7494-4027-158D-0283-649D2F91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3" y="816430"/>
            <a:ext cx="7870371" cy="5229662"/>
          </a:xfrm>
        </p:spPr>
      </p:pic>
    </p:spTree>
    <p:extLst>
      <p:ext uri="{BB962C8B-B14F-4D97-AF65-F5344CB8AC3E}">
        <p14:creationId xmlns:p14="http://schemas.microsoft.com/office/powerpoint/2010/main" val="170682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9EDE0-77D3-D129-434A-F7E639ED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46171"/>
            <a:ext cx="7620000" cy="59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49280-F075-C60C-552C-36B74C362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2" y="237189"/>
            <a:ext cx="8186056" cy="63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9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4503A-2906-0A5B-5319-23FD4A21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479323"/>
            <a:ext cx="7619998" cy="5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9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B57EC-CFB6-80AE-18EC-ED16C688A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8452"/>
            <a:ext cx="7620000" cy="64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2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DF70B-F778-567E-9399-A26F8E0A2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7" y="385150"/>
            <a:ext cx="7707086" cy="60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87A94-37F6-833E-9A04-D9084FFC4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4" y="222517"/>
            <a:ext cx="8105778" cy="6244918"/>
          </a:xfrm>
        </p:spPr>
      </p:pic>
    </p:spTree>
    <p:extLst>
      <p:ext uri="{BB962C8B-B14F-4D97-AF65-F5344CB8AC3E}">
        <p14:creationId xmlns:p14="http://schemas.microsoft.com/office/powerpoint/2010/main" val="70008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5687B-6E48-DDA6-B9FF-C6BACCD3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0" y="175267"/>
            <a:ext cx="8273140" cy="65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2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137B0-0CB5-57CD-0C59-EEE42B41D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90333"/>
            <a:ext cx="12186276" cy="64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2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E011B-AC06-72CC-7C17-88053981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D77BC-538D-31D2-5AAA-84015E12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8" y="409782"/>
            <a:ext cx="7707084" cy="60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745A-1BEE-C29C-571E-81E4CEB4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065A3-CFC2-1C52-87C9-F3B29A08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3656"/>
            <a:ext cx="7924800" cy="61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14EBE-F7B1-9FC4-94D7-55A9E607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92017-A698-ED6C-5A82-BA72AE2CE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7" y="230342"/>
            <a:ext cx="7707086" cy="63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D717-0F61-7DA2-CB10-AB5402AEE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03134-9419-5F2B-943E-3B369EFFA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2" y="283726"/>
            <a:ext cx="7881256" cy="62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6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FB6C-48F0-531F-5935-B2F1FD8FB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3F39B-98B0-1D6D-19C1-73282413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225160"/>
            <a:ext cx="8207828" cy="64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4D20-64CE-5C03-2916-1810CDD4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46A0-783F-F4B9-7A75-1AE40193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44" y="286178"/>
            <a:ext cx="7990112" cy="62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22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11</TotalTime>
  <Words>11</Words>
  <Application>Microsoft Office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</dc:creator>
  <cp:lastModifiedBy>ak</cp:lastModifiedBy>
  <cp:revision>3</cp:revision>
  <dcterms:created xsi:type="dcterms:W3CDTF">2025-11-05T08:15:01Z</dcterms:created>
  <dcterms:modified xsi:type="dcterms:W3CDTF">2025-11-05T08:26:30Z</dcterms:modified>
</cp:coreProperties>
</file>